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7" r:id="rId3"/>
    <p:sldId id="258" r:id="rId4"/>
    <p:sldId id="260" r:id="rId5"/>
    <p:sldId id="281" r:id="rId6"/>
    <p:sldId id="282" r:id="rId7"/>
    <p:sldId id="283" r:id="rId8"/>
    <p:sldId id="287" r:id="rId9"/>
    <p:sldId id="261" r:id="rId10"/>
    <p:sldId id="286" r:id="rId11"/>
    <p:sldId id="291" r:id="rId12"/>
    <p:sldId id="288" r:id="rId13"/>
    <p:sldId id="294" r:id="rId14"/>
    <p:sldId id="292" r:id="rId15"/>
    <p:sldId id="293" r:id="rId16"/>
    <p:sldId id="264" r:id="rId17"/>
    <p:sldId id="266" r:id="rId18"/>
    <p:sldId id="265" r:id="rId19"/>
    <p:sldId id="278" r:id="rId20"/>
    <p:sldId id="263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779B9"/>
    <a:srgbClr val="F13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C82CD-0630-470B-A58B-3E8F43E4AB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21254A-3F55-4C57-9EE1-173CB49E245C}">
      <dgm:prSet phldrT="[Текст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b="1" i="1" dirty="0" smtClean="0">
              <a:latin typeface="+mj-lt"/>
            </a:rPr>
            <a:t>Журнал наблюдений</a:t>
          </a:r>
          <a:endParaRPr lang="ru-RU" dirty="0">
            <a:latin typeface="+mj-lt"/>
          </a:endParaRPr>
        </a:p>
      </dgm:t>
    </dgm:pt>
    <dgm:pt modelId="{CD5575C5-A22B-49FC-9B57-4243889C52DC}" type="parTrans" cxnId="{D5CB48E6-864C-405F-A37C-DF6E7D0D57EF}">
      <dgm:prSet/>
      <dgm:spPr/>
      <dgm:t>
        <a:bodyPr/>
        <a:lstStyle/>
        <a:p>
          <a:endParaRPr lang="ru-RU"/>
        </a:p>
      </dgm:t>
    </dgm:pt>
    <dgm:pt modelId="{761B8310-6CBB-4909-8527-0CAF5C5297AE}" type="sibTrans" cxnId="{D5CB48E6-864C-405F-A37C-DF6E7D0D57EF}">
      <dgm:prSet/>
      <dgm:spPr/>
      <dgm:t>
        <a:bodyPr/>
        <a:lstStyle/>
        <a:p>
          <a:endParaRPr lang="ru-RU"/>
        </a:p>
      </dgm:t>
    </dgm:pt>
    <dgm:pt modelId="{2E7982AB-024C-40AB-9DDB-E0A67A707A9B}">
      <dgm:prSet phldrT="[Текст]"/>
      <dgm:spPr>
        <a:solidFill>
          <a:srgbClr val="F13FB6"/>
        </a:solidFill>
      </dgm:spPr>
      <dgm:t>
        <a:bodyPr/>
        <a:lstStyle/>
        <a:p>
          <a:r>
            <a:rPr lang="ru-RU" b="1" i="1" dirty="0" smtClean="0">
              <a:latin typeface="+mj-lt"/>
            </a:rPr>
            <a:t>Фотографии  </a:t>
          </a:r>
          <a:endParaRPr lang="ru-RU" b="1" i="1" dirty="0">
            <a:latin typeface="+mj-lt"/>
          </a:endParaRPr>
        </a:p>
      </dgm:t>
    </dgm:pt>
    <dgm:pt modelId="{A19C1AD5-88BE-4839-AD55-A6FC441BF413}" type="parTrans" cxnId="{4BD4B8B9-A6EB-4DD8-A698-A439C104D118}">
      <dgm:prSet/>
      <dgm:spPr/>
      <dgm:t>
        <a:bodyPr/>
        <a:lstStyle/>
        <a:p>
          <a:endParaRPr lang="ru-RU"/>
        </a:p>
      </dgm:t>
    </dgm:pt>
    <dgm:pt modelId="{4075FDB5-A729-4F45-A91B-F541B616E8AF}" type="sibTrans" cxnId="{4BD4B8B9-A6EB-4DD8-A698-A439C104D118}">
      <dgm:prSet/>
      <dgm:spPr/>
      <dgm:t>
        <a:bodyPr/>
        <a:lstStyle/>
        <a:p>
          <a:endParaRPr lang="ru-RU"/>
        </a:p>
      </dgm:t>
    </dgm:pt>
    <dgm:pt modelId="{1D11017E-A0E5-4B35-B575-083957615BF1}">
      <dgm:prSet/>
      <dgm:spPr>
        <a:solidFill>
          <a:srgbClr val="9779B9"/>
        </a:solidFill>
      </dgm:spPr>
      <dgm:t>
        <a:bodyPr/>
        <a:lstStyle/>
        <a:p>
          <a:r>
            <a:rPr lang="ru-RU" b="1" i="1" dirty="0" smtClean="0">
              <a:latin typeface="+mj-lt"/>
            </a:rPr>
            <a:t>Формирование таблиц</a:t>
          </a:r>
          <a:endParaRPr lang="ru-RU" b="1" i="1" dirty="0">
            <a:latin typeface="+mj-lt"/>
          </a:endParaRPr>
        </a:p>
      </dgm:t>
    </dgm:pt>
    <dgm:pt modelId="{81259E5C-745D-434F-9BEB-F3A670F39831}" type="parTrans" cxnId="{A661AC73-B82D-4A32-A05C-985BE6AB7797}">
      <dgm:prSet/>
      <dgm:spPr/>
      <dgm:t>
        <a:bodyPr/>
        <a:lstStyle/>
        <a:p>
          <a:endParaRPr lang="ru-RU"/>
        </a:p>
      </dgm:t>
    </dgm:pt>
    <dgm:pt modelId="{C96F9E9C-2723-4EE4-89DF-4621A89E15BE}" type="sibTrans" cxnId="{A661AC73-B82D-4A32-A05C-985BE6AB7797}">
      <dgm:prSet/>
      <dgm:spPr/>
      <dgm:t>
        <a:bodyPr/>
        <a:lstStyle/>
        <a:p>
          <a:endParaRPr lang="ru-RU"/>
        </a:p>
      </dgm:t>
    </dgm:pt>
    <dgm:pt modelId="{84574339-C065-4831-8314-9336C7293A0B}">
      <dgm:prSet/>
      <dgm:spPr/>
      <dgm:t>
        <a:bodyPr/>
        <a:lstStyle/>
        <a:p>
          <a:r>
            <a:rPr lang="ru-RU" b="1" i="1" dirty="0" smtClean="0">
              <a:latin typeface="+mj-lt"/>
            </a:rPr>
            <a:t>Компьютерное моделирование</a:t>
          </a:r>
          <a:endParaRPr lang="ru-RU" b="1" i="1" dirty="0">
            <a:latin typeface="+mj-lt"/>
          </a:endParaRPr>
        </a:p>
      </dgm:t>
    </dgm:pt>
    <dgm:pt modelId="{9AFEEE17-C8F0-461A-B57A-2BC334C0A783}" type="parTrans" cxnId="{65F6A257-B716-48B1-8C8E-548BFECD8D3C}">
      <dgm:prSet/>
      <dgm:spPr/>
      <dgm:t>
        <a:bodyPr/>
        <a:lstStyle/>
        <a:p>
          <a:endParaRPr lang="ru-RU"/>
        </a:p>
      </dgm:t>
    </dgm:pt>
    <dgm:pt modelId="{DA74B600-0F91-4682-A1FF-A31C9E89C212}" type="sibTrans" cxnId="{65F6A257-B716-48B1-8C8E-548BFECD8D3C}">
      <dgm:prSet/>
      <dgm:spPr/>
      <dgm:t>
        <a:bodyPr/>
        <a:lstStyle/>
        <a:p>
          <a:endParaRPr lang="ru-RU"/>
        </a:p>
      </dgm:t>
    </dgm:pt>
    <dgm:pt modelId="{99B9031D-6F5A-4034-A54D-5B4037D9A7FE}">
      <dgm:prSet/>
      <dgm:spPr/>
      <dgm:t>
        <a:bodyPr/>
        <a:lstStyle/>
        <a:p>
          <a:r>
            <a:rPr lang="ru-RU" b="1" i="1" dirty="0" smtClean="0">
              <a:latin typeface="+mj-lt"/>
            </a:rPr>
            <a:t>Анализ полученных результатов</a:t>
          </a:r>
          <a:endParaRPr lang="ru-RU" b="1" i="1" dirty="0">
            <a:latin typeface="+mj-lt"/>
          </a:endParaRPr>
        </a:p>
      </dgm:t>
    </dgm:pt>
    <dgm:pt modelId="{0ED6F0AB-E419-4500-BC24-6A933EC66CD2}" type="parTrans" cxnId="{50592D73-07E5-46B4-A50B-7B53266ECF9D}">
      <dgm:prSet/>
      <dgm:spPr/>
      <dgm:t>
        <a:bodyPr/>
        <a:lstStyle/>
        <a:p>
          <a:endParaRPr lang="ru-RU"/>
        </a:p>
      </dgm:t>
    </dgm:pt>
    <dgm:pt modelId="{3DE9AC09-3AA1-4DD7-8288-FCA47CB6C463}" type="sibTrans" cxnId="{50592D73-07E5-46B4-A50B-7B53266ECF9D}">
      <dgm:prSet/>
      <dgm:spPr/>
      <dgm:t>
        <a:bodyPr/>
        <a:lstStyle/>
        <a:p>
          <a:endParaRPr lang="ru-RU"/>
        </a:p>
      </dgm:t>
    </dgm:pt>
    <dgm:pt modelId="{8D3F19DC-76C3-44D7-B105-BCAE7AA7B767}" type="pres">
      <dgm:prSet presAssocID="{461C82CD-0630-470B-A58B-3E8F43E4AB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304FA6-6EE6-4D37-BCFA-E999C406EF06}" type="pres">
      <dgm:prSet presAssocID="{461C82CD-0630-470B-A58B-3E8F43E4AB1B}" presName="Name1" presStyleCnt="0"/>
      <dgm:spPr/>
    </dgm:pt>
    <dgm:pt modelId="{FF17568E-9015-4215-AEC7-FB66C15DFC3F}" type="pres">
      <dgm:prSet presAssocID="{461C82CD-0630-470B-A58B-3E8F43E4AB1B}" presName="cycle" presStyleCnt="0"/>
      <dgm:spPr/>
    </dgm:pt>
    <dgm:pt modelId="{9FA89A65-25D7-46CF-98AA-A61FE1E1A547}" type="pres">
      <dgm:prSet presAssocID="{461C82CD-0630-470B-A58B-3E8F43E4AB1B}" presName="srcNode" presStyleLbl="node1" presStyleIdx="0" presStyleCnt="5"/>
      <dgm:spPr/>
    </dgm:pt>
    <dgm:pt modelId="{0D7A9CD9-87DA-4F69-8DBD-2F93378287CC}" type="pres">
      <dgm:prSet presAssocID="{461C82CD-0630-470B-A58B-3E8F43E4AB1B}" presName="conn" presStyleLbl="parChTrans1D2" presStyleIdx="0" presStyleCnt="1"/>
      <dgm:spPr/>
      <dgm:t>
        <a:bodyPr/>
        <a:lstStyle/>
        <a:p>
          <a:endParaRPr lang="ru-RU"/>
        </a:p>
      </dgm:t>
    </dgm:pt>
    <dgm:pt modelId="{47976341-526D-4858-921B-14CE27A55DEF}" type="pres">
      <dgm:prSet presAssocID="{461C82CD-0630-470B-A58B-3E8F43E4AB1B}" presName="extraNode" presStyleLbl="node1" presStyleIdx="0" presStyleCnt="5"/>
      <dgm:spPr/>
    </dgm:pt>
    <dgm:pt modelId="{ABEEC34E-04F7-425C-B269-AC887E333718}" type="pres">
      <dgm:prSet presAssocID="{461C82CD-0630-470B-A58B-3E8F43E4AB1B}" presName="dstNode" presStyleLbl="node1" presStyleIdx="0" presStyleCnt="5"/>
      <dgm:spPr/>
    </dgm:pt>
    <dgm:pt modelId="{A9954454-604E-48E3-8285-5088E74E855F}" type="pres">
      <dgm:prSet presAssocID="{E621254A-3F55-4C57-9EE1-173CB49E245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A3FE-92FC-49EC-A1EB-F7DBB59D2786}" type="pres">
      <dgm:prSet presAssocID="{E621254A-3F55-4C57-9EE1-173CB49E245C}" presName="accent_1" presStyleCnt="0"/>
      <dgm:spPr/>
    </dgm:pt>
    <dgm:pt modelId="{E4004854-139C-4CF7-B08C-A17FCBBAA7B4}" type="pres">
      <dgm:prSet presAssocID="{E621254A-3F55-4C57-9EE1-173CB49E245C}" presName="accentRepeatNode" presStyleLbl="solidFgAcc1" presStyleIdx="0" presStyleCnt="5"/>
      <dgm:spPr/>
    </dgm:pt>
    <dgm:pt modelId="{1765287E-B233-4710-853A-67CD776F8D8F}" type="pres">
      <dgm:prSet presAssocID="{2E7982AB-024C-40AB-9DDB-E0A67A707A9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A3B0D-5A38-447F-AE0E-625C616E2DFA}" type="pres">
      <dgm:prSet presAssocID="{2E7982AB-024C-40AB-9DDB-E0A67A707A9B}" presName="accent_2" presStyleCnt="0"/>
      <dgm:spPr/>
    </dgm:pt>
    <dgm:pt modelId="{FE06B465-ED56-4F55-8513-4BA6B7768B33}" type="pres">
      <dgm:prSet presAssocID="{2E7982AB-024C-40AB-9DDB-E0A67A707A9B}" presName="accentRepeatNode" presStyleLbl="solidFgAcc1" presStyleIdx="1" presStyleCnt="5"/>
      <dgm:spPr/>
    </dgm:pt>
    <dgm:pt modelId="{6B968B38-0090-4A41-99BD-83F35A65D59E}" type="pres">
      <dgm:prSet presAssocID="{99B9031D-6F5A-4034-A54D-5B4037D9A7F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11E17-E8B5-4CCB-B84E-29ADBF943C21}" type="pres">
      <dgm:prSet presAssocID="{99B9031D-6F5A-4034-A54D-5B4037D9A7FE}" presName="accent_3" presStyleCnt="0"/>
      <dgm:spPr/>
    </dgm:pt>
    <dgm:pt modelId="{C2A20043-A512-44FB-B7F2-19A45D39EBAD}" type="pres">
      <dgm:prSet presAssocID="{99B9031D-6F5A-4034-A54D-5B4037D9A7FE}" presName="accentRepeatNode" presStyleLbl="solidFgAcc1" presStyleIdx="2" presStyleCnt="5"/>
      <dgm:spPr/>
    </dgm:pt>
    <dgm:pt modelId="{97AB0BEA-F519-4F3C-A8D3-8371E61F576F}" type="pres">
      <dgm:prSet presAssocID="{1D11017E-A0E5-4B35-B575-083957615BF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E03E6-9DEC-40D0-8C8A-E0F4CCA6CBFF}" type="pres">
      <dgm:prSet presAssocID="{1D11017E-A0E5-4B35-B575-083957615BF1}" presName="accent_4" presStyleCnt="0"/>
      <dgm:spPr/>
    </dgm:pt>
    <dgm:pt modelId="{F148C434-BE39-490C-AF4B-01CA303C145B}" type="pres">
      <dgm:prSet presAssocID="{1D11017E-A0E5-4B35-B575-083957615BF1}" presName="accentRepeatNode" presStyleLbl="solidFgAcc1" presStyleIdx="3" presStyleCnt="5"/>
      <dgm:spPr/>
    </dgm:pt>
    <dgm:pt modelId="{D90EDE82-D3B8-4729-8447-FE16BDABDBF8}" type="pres">
      <dgm:prSet presAssocID="{84574339-C065-4831-8314-9336C7293A0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F03F4-0C0D-4116-A221-78BD7390537E}" type="pres">
      <dgm:prSet presAssocID="{84574339-C065-4831-8314-9336C7293A0B}" presName="accent_5" presStyleCnt="0"/>
      <dgm:spPr/>
    </dgm:pt>
    <dgm:pt modelId="{FD0A8814-E31B-4031-8773-29E304D04554}" type="pres">
      <dgm:prSet presAssocID="{84574339-C065-4831-8314-9336C7293A0B}" presName="accentRepeatNode" presStyleLbl="solidFgAcc1" presStyleIdx="4" presStyleCnt="5"/>
      <dgm:spPr/>
    </dgm:pt>
  </dgm:ptLst>
  <dgm:cxnLst>
    <dgm:cxn modelId="{878F4833-A83F-45ED-AE77-046AA8937C8B}" type="presOf" srcId="{461C82CD-0630-470B-A58B-3E8F43E4AB1B}" destId="{8D3F19DC-76C3-44D7-B105-BCAE7AA7B767}" srcOrd="0" destOrd="0" presId="urn:microsoft.com/office/officeart/2008/layout/VerticalCurvedList"/>
    <dgm:cxn modelId="{02744E37-63A1-4DD9-B28B-FD3DFB0DA776}" type="presOf" srcId="{1D11017E-A0E5-4B35-B575-083957615BF1}" destId="{97AB0BEA-F519-4F3C-A8D3-8371E61F576F}" srcOrd="0" destOrd="0" presId="urn:microsoft.com/office/officeart/2008/layout/VerticalCurvedList"/>
    <dgm:cxn modelId="{D5CB48E6-864C-405F-A37C-DF6E7D0D57EF}" srcId="{461C82CD-0630-470B-A58B-3E8F43E4AB1B}" destId="{E621254A-3F55-4C57-9EE1-173CB49E245C}" srcOrd="0" destOrd="0" parTransId="{CD5575C5-A22B-49FC-9B57-4243889C52DC}" sibTransId="{761B8310-6CBB-4909-8527-0CAF5C5297AE}"/>
    <dgm:cxn modelId="{4BD4B8B9-A6EB-4DD8-A698-A439C104D118}" srcId="{461C82CD-0630-470B-A58B-3E8F43E4AB1B}" destId="{2E7982AB-024C-40AB-9DDB-E0A67A707A9B}" srcOrd="1" destOrd="0" parTransId="{A19C1AD5-88BE-4839-AD55-A6FC441BF413}" sibTransId="{4075FDB5-A729-4F45-A91B-F541B616E8AF}"/>
    <dgm:cxn modelId="{FCE8FF75-0D11-48EB-909A-1B53150AB5D0}" type="presOf" srcId="{99B9031D-6F5A-4034-A54D-5B4037D9A7FE}" destId="{6B968B38-0090-4A41-99BD-83F35A65D59E}" srcOrd="0" destOrd="0" presId="urn:microsoft.com/office/officeart/2008/layout/VerticalCurvedList"/>
    <dgm:cxn modelId="{84D2FD0F-B36D-42E7-9D68-FE30A782B6FD}" type="presOf" srcId="{761B8310-6CBB-4909-8527-0CAF5C5297AE}" destId="{0D7A9CD9-87DA-4F69-8DBD-2F93378287CC}" srcOrd="0" destOrd="0" presId="urn:microsoft.com/office/officeart/2008/layout/VerticalCurvedList"/>
    <dgm:cxn modelId="{65F6A257-B716-48B1-8C8E-548BFECD8D3C}" srcId="{461C82CD-0630-470B-A58B-3E8F43E4AB1B}" destId="{84574339-C065-4831-8314-9336C7293A0B}" srcOrd="4" destOrd="0" parTransId="{9AFEEE17-C8F0-461A-B57A-2BC334C0A783}" sibTransId="{DA74B600-0F91-4682-A1FF-A31C9E89C212}"/>
    <dgm:cxn modelId="{025A7637-5D01-4154-93BD-9D2C70FCEED4}" type="presOf" srcId="{E621254A-3F55-4C57-9EE1-173CB49E245C}" destId="{A9954454-604E-48E3-8285-5088E74E855F}" srcOrd="0" destOrd="0" presId="urn:microsoft.com/office/officeart/2008/layout/VerticalCurvedList"/>
    <dgm:cxn modelId="{A661AC73-B82D-4A32-A05C-985BE6AB7797}" srcId="{461C82CD-0630-470B-A58B-3E8F43E4AB1B}" destId="{1D11017E-A0E5-4B35-B575-083957615BF1}" srcOrd="3" destOrd="0" parTransId="{81259E5C-745D-434F-9BEB-F3A670F39831}" sibTransId="{C96F9E9C-2723-4EE4-89DF-4621A89E15BE}"/>
    <dgm:cxn modelId="{E8FEC6F2-EE4E-4BEA-B150-B1CE93037994}" type="presOf" srcId="{84574339-C065-4831-8314-9336C7293A0B}" destId="{D90EDE82-D3B8-4729-8447-FE16BDABDBF8}" srcOrd="0" destOrd="0" presId="urn:microsoft.com/office/officeart/2008/layout/VerticalCurvedList"/>
    <dgm:cxn modelId="{B8F08022-CD8C-48F2-8D6B-47C7746DC44F}" type="presOf" srcId="{2E7982AB-024C-40AB-9DDB-E0A67A707A9B}" destId="{1765287E-B233-4710-853A-67CD776F8D8F}" srcOrd="0" destOrd="0" presId="urn:microsoft.com/office/officeart/2008/layout/VerticalCurvedList"/>
    <dgm:cxn modelId="{50592D73-07E5-46B4-A50B-7B53266ECF9D}" srcId="{461C82CD-0630-470B-A58B-3E8F43E4AB1B}" destId="{99B9031D-6F5A-4034-A54D-5B4037D9A7FE}" srcOrd="2" destOrd="0" parTransId="{0ED6F0AB-E419-4500-BC24-6A933EC66CD2}" sibTransId="{3DE9AC09-3AA1-4DD7-8288-FCA47CB6C463}"/>
    <dgm:cxn modelId="{CA768071-FC3E-49C2-818C-1F7B35A8005F}" type="presParOf" srcId="{8D3F19DC-76C3-44D7-B105-BCAE7AA7B767}" destId="{33304FA6-6EE6-4D37-BCFA-E999C406EF06}" srcOrd="0" destOrd="0" presId="urn:microsoft.com/office/officeart/2008/layout/VerticalCurvedList"/>
    <dgm:cxn modelId="{0396FE37-2AB4-4920-B8E5-060D7C2EA487}" type="presParOf" srcId="{33304FA6-6EE6-4D37-BCFA-E999C406EF06}" destId="{FF17568E-9015-4215-AEC7-FB66C15DFC3F}" srcOrd="0" destOrd="0" presId="urn:microsoft.com/office/officeart/2008/layout/VerticalCurvedList"/>
    <dgm:cxn modelId="{1C5DE019-63A5-4F7D-BD25-7689BDA73C8F}" type="presParOf" srcId="{FF17568E-9015-4215-AEC7-FB66C15DFC3F}" destId="{9FA89A65-25D7-46CF-98AA-A61FE1E1A547}" srcOrd="0" destOrd="0" presId="urn:microsoft.com/office/officeart/2008/layout/VerticalCurvedList"/>
    <dgm:cxn modelId="{3DDAA6AC-7E2F-449D-9239-AB3B838E23C9}" type="presParOf" srcId="{FF17568E-9015-4215-AEC7-FB66C15DFC3F}" destId="{0D7A9CD9-87DA-4F69-8DBD-2F93378287CC}" srcOrd="1" destOrd="0" presId="urn:microsoft.com/office/officeart/2008/layout/VerticalCurvedList"/>
    <dgm:cxn modelId="{4BBA0545-E644-4ADD-9768-33988951247B}" type="presParOf" srcId="{FF17568E-9015-4215-AEC7-FB66C15DFC3F}" destId="{47976341-526D-4858-921B-14CE27A55DEF}" srcOrd="2" destOrd="0" presId="urn:microsoft.com/office/officeart/2008/layout/VerticalCurvedList"/>
    <dgm:cxn modelId="{FDCB7F16-C9C5-4D11-9125-A994E237DCFE}" type="presParOf" srcId="{FF17568E-9015-4215-AEC7-FB66C15DFC3F}" destId="{ABEEC34E-04F7-425C-B269-AC887E333718}" srcOrd="3" destOrd="0" presId="urn:microsoft.com/office/officeart/2008/layout/VerticalCurvedList"/>
    <dgm:cxn modelId="{BB351D2D-C3AF-4CC0-890E-E528B8839812}" type="presParOf" srcId="{33304FA6-6EE6-4D37-BCFA-E999C406EF06}" destId="{A9954454-604E-48E3-8285-5088E74E855F}" srcOrd="1" destOrd="0" presId="urn:microsoft.com/office/officeart/2008/layout/VerticalCurvedList"/>
    <dgm:cxn modelId="{5D38DD6D-A941-4DE1-BB88-5C9752CC2458}" type="presParOf" srcId="{33304FA6-6EE6-4D37-BCFA-E999C406EF06}" destId="{8582A3FE-92FC-49EC-A1EB-F7DBB59D2786}" srcOrd="2" destOrd="0" presId="urn:microsoft.com/office/officeart/2008/layout/VerticalCurvedList"/>
    <dgm:cxn modelId="{B0270ADB-11D6-4ABD-9C76-9118D9C41846}" type="presParOf" srcId="{8582A3FE-92FC-49EC-A1EB-F7DBB59D2786}" destId="{E4004854-139C-4CF7-B08C-A17FCBBAA7B4}" srcOrd="0" destOrd="0" presId="urn:microsoft.com/office/officeart/2008/layout/VerticalCurvedList"/>
    <dgm:cxn modelId="{75D85302-948C-4758-ABFD-E70934DA7808}" type="presParOf" srcId="{33304FA6-6EE6-4D37-BCFA-E999C406EF06}" destId="{1765287E-B233-4710-853A-67CD776F8D8F}" srcOrd="3" destOrd="0" presId="urn:microsoft.com/office/officeart/2008/layout/VerticalCurvedList"/>
    <dgm:cxn modelId="{ED28CEF7-8283-495C-941E-4A2AC6E526F6}" type="presParOf" srcId="{33304FA6-6EE6-4D37-BCFA-E999C406EF06}" destId="{8ACA3B0D-5A38-447F-AE0E-625C616E2DFA}" srcOrd="4" destOrd="0" presId="urn:microsoft.com/office/officeart/2008/layout/VerticalCurvedList"/>
    <dgm:cxn modelId="{71C465B8-6A4F-4A79-B198-7DBD3503F74B}" type="presParOf" srcId="{8ACA3B0D-5A38-447F-AE0E-625C616E2DFA}" destId="{FE06B465-ED56-4F55-8513-4BA6B7768B33}" srcOrd="0" destOrd="0" presId="urn:microsoft.com/office/officeart/2008/layout/VerticalCurvedList"/>
    <dgm:cxn modelId="{D421DECC-0B7A-4F95-BDDF-F38CF50CEF9F}" type="presParOf" srcId="{33304FA6-6EE6-4D37-BCFA-E999C406EF06}" destId="{6B968B38-0090-4A41-99BD-83F35A65D59E}" srcOrd="5" destOrd="0" presId="urn:microsoft.com/office/officeart/2008/layout/VerticalCurvedList"/>
    <dgm:cxn modelId="{67EE2684-C18D-40A8-8871-52BB8B798B5C}" type="presParOf" srcId="{33304FA6-6EE6-4D37-BCFA-E999C406EF06}" destId="{B5F11E17-E8B5-4CCB-B84E-29ADBF943C21}" srcOrd="6" destOrd="0" presId="urn:microsoft.com/office/officeart/2008/layout/VerticalCurvedList"/>
    <dgm:cxn modelId="{04DA667B-C5DA-41D8-BB1D-FF264739FE86}" type="presParOf" srcId="{B5F11E17-E8B5-4CCB-B84E-29ADBF943C21}" destId="{C2A20043-A512-44FB-B7F2-19A45D39EBAD}" srcOrd="0" destOrd="0" presId="urn:microsoft.com/office/officeart/2008/layout/VerticalCurvedList"/>
    <dgm:cxn modelId="{62F82389-C313-439C-83C5-4A0F1B9A32C8}" type="presParOf" srcId="{33304FA6-6EE6-4D37-BCFA-E999C406EF06}" destId="{97AB0BEA-F519-4F3C-A8D3-8371E61F576F}" srcOrd="7" destOrd="0" presId="urn:microsoft.com/office/officeart/2008/layout/VerticalCurvedList"/>
    <dgm:cxn modelId="{D4C88C7F-2B44-49B6-9343-8C6799A39C07}" type="presParOf" srcId="{33304FA6-6EE6-4D37-BCFA-E999C406EF06}" destId="{C22E03E6-9DEC-40D0-8C8A-E0F4CCA6CBFF}" srcOrd="8" destOrd="0" presId="urn:microsoft.com/office/officeart/2008/layout/VerticalCurvedList"/>
    <dgm:cxn modelId="{60A0B26B-7105-49B6-B4FE-BD1EC11DD117}" type="presParOf" srcId="{C22E03E6-9DEC-40D0-8C8A-E0F4CCA6CBFF}" destId="{F148C434-BE39-490C-AF4B-01CA303C145B}" srcOrd="0" destOrd="0" presId="urn:microsoft.com/office/officeart/2008/layout/VerticalCurvedList"/>
    <dgm:cxn modelId="{E7E56538-457E-4DA1-976F-FF4B921F02F2}" type="presParOf" srcId="{33304FA6-6EE6-4D37-BCFA-E999C406EF06}" destId="{D90EDE82-D3B8-4729-8447-FE16BDABDBF8}" srcOrd="9" destOrd="0" presId="urn:microsoft.com/office/officeart/2008/layout/VerticalCurvedList"/>
    <dgm:cxn modelId="{497146E3-9FF1-48F3-905C-14E48323C853}" type="presParOf" srcId="{33304FA6-6EE6-4D37-BCFA-E999C406EF06}" destId="{A4BF03F4-0C0D-4116-A221-78BD7390537E}" srcOrd="10" destOrd="0" presId="urn:microsoft.com/office/officeart/2008/layout/VerticalCurvedList"/>
    <dgm:cxn modelId="{E40A5427-EF31-489C-B25F-9DC02BE77E37}" type="presParOf" srcId="{A4BF03F4-0C0D-4116-A221-78BD7390537E}" destId="{FD0A8814-E31B-4031-8773-29E304D045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9CD9-87DA-4F69-8DBD-2F93378287CC}">
      <dsp:nvSpPr>
        <dsp:cNvPr id="0" name=""/>
        <dsp:cNvSpPr/>
      </dsp:nvSpPr>
      <dsp:spPr>
        <a:xfrm>
          <a:off x="-6475658" y="-990418"/>
          <a:ext cx="7707691" cy="7707691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54454-604E-48E3-8285-5088E74E855F}">
      <dsp:nvSpPr>
        <dsp:cNvPr id="0" name=""/>
        <dsp:cNvSpPr/>
      </dsp:nvSpPr>
      <dsp:spPr>
        <a:xfrm>
          <a:off x="538196" y="357813"/>
          <a:ext cx="8519274" cy="716085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latin typeface="+mj-lt"/>
            </a:rPr>
            <a:t>Журнал наблюдений</a:t>
          </a:r>
          <a:endParaRPr lang="ru-RU" sz="3400" kern="1200" dirty="0">
            <a:latin typeface="+mj-lt"/>
          </a:endParaRPr>
        </a:p>
      </dsp:txBody>
      <dsp:txXfrm>
        <a:off x="538196" y="357813"/>
        <a:ext cx="8519274" cy="716085"/>
      </dsp:txXfrm>
    </dsp:sp>
    <dsp:sp modelId="{E4004854-139C-4CF7-B08C-A17FCBBAA7B4}">
      <dsp:nvSpPr>
        <dsp:cNvPr id="0" name=""/>
        <dsp:cNvSpPr/>
      </dsp:nvSpPr>
      <dsp:spPr>
        <a:xfrm>
          <a:off x="90642" y="268303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5287E-B233-4710-853A-67CD776F8D8F}">
      <dsp:nvSpPr>
        <dsp:cNvPr id="0" name=""/>
        <dsp:cNvSpPr/>
      </dsp:nvSpPr>
      <dsp:spPr>
        <a:xfrm>
          <a:off x="1051322" y="1431598"/>
          <a:ext cx="8006148" cy="716085"/>
        </a:xfrm>
        <a:prstGeom prst="rect">
          <a:avLst/>
        </a:prstGeom>
        <a:solidFill>
          <a:srgbClr val="F13FB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latin typeface="+mj-lt"/>
            </a:rPr>
            <a:t>Фотографии  </a:t>
          </a:r>
          <a:endParaRPr lang="ru-RU" sz="3400" b="1" i="1" kern="1200" dirty="0">
            <a:latin typeface="+mj-lt"/>
          </a:endParaRPr>
        </a:p>
      </dsp:txBody>
      <dsp:txXfrm>
        <a:off x="1051322" y="1431598"/>
        <a:ext cx="8006148" cy="716085"/>
      </dsp:txXfrm>
    </dsp:sp>
    <dsp:sp modelId="{FE06B465-ED56-4F55-8513-4BA6B7768B33}">
      <dsp:nvSpPr>
        <dsp:cNvPr id="0" name=""/>
        <dsp:cNvSpPr/>
      </dsp:nvSpPr>
      <dsp:spPr>
        <a:xfrm>
          <a:off x="603768" y="1342088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68B38-0090-4A41-99BD-83F35A65D59E}">
      <dsp:nvSpPr>
        <dsp:cNvPr id="0" name=""/>
        <dsp:cNvSpPr/>
      </dsp:nvSpPr>
      <dsp:spPr>
        <a:xfrm>
          <a:off x="1208810" y="2505384"/>
          <a:ext cx="7848659" cy="71608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latin typeface="+mj-lt"/>
            </a:rPr>
            <a:t>Анализ полученных результатов</a:t>
          </a:r>
          <a:endParaRPr lang="ru-RU" sz="3400" b="1" i="1" kern="1200" dirty="0">
            <a:latin typeface="+mj-lt"/>
          </a:endParaRPr>
        </a:p>
      </dsp:txBody>
      <dsp:txXfrm>
        <a:off x="1208810" y="2505384"/>
        <a:ext cx="7848659" cy="716085"/>
      </dsp:txXfrm>
    </dsp:sp>
    <dsp:sp modelId="{C2A20043-A512-44FB-B7F2-19A45D39EBAD}">
      <dsp:nvSpPr>
        <dsp:cNvPr id="0" name=""/>
        <dsp:cNvSpPr/>
      </dsp:nvSpPr>
      <dsp:spPr>
        <a:xfrm>
          <a:off x="761256" y="2415873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B0BEA-F519-4F3C-A8D3-8371E61F576F}">
      <dsp:nvSpPr>
        <dsp:cNvPr id="0" name=""/>
        <dsp:cNvSpPr/>
      </dsp:nvSpPr>
      <dsp:spPr>
        <a:xfrm>
          <a:off x="1051322" y="3579169"/>
          <a:ext cx="8006148" cy="716085"/>
        </a:xfrm>
        <a:prstGeom prst="rect">
          <a:avLst/>
        </a:prstGeom>
        <a:solidFill>
          <a:srgbClr val="9779B9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latin typeface="+mj-lt"/>
            </a:rPr>
            <a:t>Формирование таблиц</a:t>
          </a:r>
          <a:endParaRPr lang="ru-RU" sz="3400" b="1" i="1" kern="1200" dirty="0">
            <a:latin typeface="+mj-lt"/>
          </a:endParaRPr>
        </a:p>
      </dsp:txBody>
      <dsp:txXfrm>
        <a:off x="1051322" y="3579169"/>
        <a:ext cx="8006148" cy="716085"/>
      </dsp:txXfrm>
    </dsp:sp>
    <dsp:sp modelId="{F148C434-BE39-490C-AF4B-01CA303C145B}">
      <dsp:nvSpPr>
        <dsp:cNvPr id="0" name=""/>
        <dsp:cNvSpPr/>
      </dsp:nvSpPr>
      <dsp:spPr>
        <a:xfrm>
          <a:off x="603768" y="3489658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EDE82-D3B8-4729-8447-FE16BDABDBF8}">
      <dsp:nvSpPr>
        <dsp:cNvPr id="0" name=""/>
        <dsp:cNvSpPr/>
      </dsp:nvSpPr>
      <dsp:spPr>
        <a:xfrm>
          <a:off x="538196" y="4652954"/>
          <a:ext cx="8519274" cy="71608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latin typeface="+mj-lt"/>
            </a:rPr>
            <a:t>Компьютерное моделирование</a:t>
          </a:r>
          <a:endParaRPr lang="ru-RU" sz="3400" b="1" i="1" kern="1200" dirty="0">
            <a:latin typeface="+mj-lt"/>
          </a:endParaRPr>
        </a:p>
      </dsp:txBody>
      <dsp:txXfrm>
        <a:off x="538196" y="4652954"/>
        <a:ext cx="8519274" cy="716085"/>
      </dsp:txXfrm>
    </dsp:sp>
    <dsp:sp modelId="{FD0A8814-E31B-4031-8773-29E304D04554}">
      <dsp:nvSpPr>
        <dsp:cNvPr id="0" name=""/>
        <dsp:cNvSpPr/>
      </dsp:nvSpPr>
      <dsp:spPr>
        <a:xfrm>
          <a:off x="90642" y="4563443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96A7-26EA-4174-B559-44AE549DCFB1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E52D-7176-4C39-8EEA-A683CA34D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E52D-7176-4C39-8EEA-A683CA34DA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6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35E9E-F628-4B5B-9FE4-557F1C966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3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13FC-0774-4304-AF87-8FC7F8B07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393E-32C0-446D-B1C8-35B9D5313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52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B8D3-C51A-4A19-B440-66F964E47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42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35E9E-F628-4B5B-9FE4-557F1C9663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509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A2AB1-E37E-41E0-AA7D-5AF2107A6C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77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6316-430D-4C47-BD34-A7A7DD7B13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69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309A5-9640-4695-A5E8-238F11A5C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63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36485-A349-4377-8687-A7C6690CB3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259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7EC6E-1729-447C-907A-C83D8CE62F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06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C6C97-7D4E-46C6-98C6-B0FE7F2C64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78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2AB1-E37E-41E0-AA7D-5AF2107A6C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56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C0B2A-71B6-4687-A8E2-4E627D8745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87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A75AC-B6D6-4992-8FA1-BD7AE4CFF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84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13FC-0774-4304-AF87-8FC7F8B077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10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393E-32C0-446D-B1C8-35B9D5313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00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DF6316-430D-4C47-BD34-A7A7DD7B1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3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09A5-9640-4695-A5E8-238F11A5C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65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36485-A349-4377-8687-A7C6690CB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3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EC6E-1729-447C-907A-C83D8CE62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4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6C97-7D4E-46C6-98C6-B0FE7F2C6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8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C0B2A-71B6-4687-A8E2-4E627D874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75AC-B6D6-4992-8FA1-BD7AE4CFF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3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0000E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1037167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288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4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antorium34.ru/" TargetMode="External"/><Relationship Id="rId2" Type="http://schemas.openxmlformats.org/officeDocument/2006/relationships/hyperlink" Target="https://&#1084;&#1080;&#1085;&#1086;&#1073;&#1088;&#1085;&#1072;&#1091;&#1082;&#1080;.&#1088;&#1092;/&#1076;&#1086;&#1082;&#1091;&#1084;&#1077;&#1085;&#1090;&#1099;/12045/&#1092;&#1072;&#1081;&#1083;/10400/&#1056;&#1077;&#1082;&#1086;&#1084;&#1077;&#1085;&#1076;&#1072;&#1094;&#1080;&#1080;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87688" y="4760027"/>
            <a:ext cx="47145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Бондаренко Елена Викторовна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у</a:t>
            </a: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читель физики и астрономии,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 МОУ </a:t>
            </a:r>
            <a:r>
              <a:rPr kumimoji="0" lang="ru-RU" alt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«Лицей </a:t>
            </a:r>
            <a:r>
              <a:rPr kumimoji="0" lang="ru-RU" altLang="ru-RU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</a:t>
            </a:r>
            <a:r>
              <a:rPr kumimoji="0" lang="ru-RU" alt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Кировского </a:t>
            </a:r>
            <a:r>
              <a:rPr kumimoji="0" lang="ru-RU" altLang="ru-RU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района Волгограда»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252" y="2112151"/>
            <a:ext cx="1105355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Приемы развития естественнонаучной грамотности и инженерно-математической культуры детей при освоении дополнительных общеобразовательных программ</a:t>
            </a:r>
            <a:endParaRPr lang="ru-RU" sz="2800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800" dirty="0" smtClean="0"/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3309" y="539459"/>
            <a:ext cx="575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«Лицей №10 Кировского района Волгограда»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528" y="658368"/>
            <a:ext cx="3348735" cy="251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200" y="658368"/>
            <a:ext cx="3348736" cy="251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528" y="3497924"/>
            <a:ext cx="3348735" cy="251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200" y="3497924"/>
            <a:ext cx="3348736" cy="251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4" descr="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781050"/>
            <a:ext cx="356235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6" descr="скачанные файлы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3505200"/>
            <a:ext cx="36385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8" descr="скачанные файлы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685800"/>
            <a:ext cx="38481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images (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3497924"/>
            <a:ext cx="369569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5" y="26594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552120"/>
              </p:ext>
            </p:extLst>
          </p:nvPr>
        </p:nvGraphicFramePr>
        <p:xfrm>
          <a:off x="1087120" y="612986"/>
          <a:ext cx="9138920" cy="572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62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6000" y="685800"/>
            <a:ext cx="10058400" cy="46101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Для своих исследований школьники старших классов используют вычислительный пакет </a:t>
            </a:r>
            <a:r>
              <a:rPr lang="en-US" b="1" dirty="0" err="1">
                <a:solidFill>
                  <a:srgbClr val="002060"/>
                </a:solidFill>
                <a:latin typeface="+mj-lt"/>
              </a:rPr>
              <a:t>Scilab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и созданную в волгоградском государственном университете программу для моделирования движения трех звезд (для моделирования взаимодействия звезд в шаровых звездных скоплениях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5" y="265948"/>
            <a:ext cx="1496785" cy="149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ky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571500"/>
            <a:ext cx="9772649" cy="56769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5" y="323098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5618" y="2495550"/>
            <a:ext cx="5903383" cy="2940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skyc 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5" y="1104900"/>
            <a:ext cx="4864215" cy="4819650"/>
          </a:xfrm>
        </p:spPr>
      </p:pic>
      <p:pic>
        <p:nvPicPr>
          <p:cNvPr id="2050" name="Picture 2" descr="C:\Documents and Settings\User\Рабочий стол\астрономия кружок\skyc (2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1085850"/>
            <a:ext cx="4876800" cy="487680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5" y="0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1221" y="1721923"/>
            <a:ext cx="4209316" cy="280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936" t="19562" r="7832" b="14847"/>
          <a:stretch/>
        </p:blipFill>
        <p:spPr>
          <a:xfrm>
            <a:off x="356259" y="2589439"/>
            <a:ext cx="4136675" cy="285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4" y="570743"/>
            <a:ext cx="2926089" cy="292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93227" y="5557653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164" y="4797632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51807" y="3557681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2096" y="570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lvl="0" algn="ctr">
              <a:defRPr/>
            </a:pPr>
            <a:r>
              <a:rPr lang="ru-RU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«Лицей №10 Кировского района Волгограда»</a:t>
            </a:r>
          </a:p>
        </p:txBody>
      </p:sp>
    </p:spTree>
    <p:extLst>
      <p:ext uri="{BB962C8B-B14F-4D97-AF65-F5344CB8AC3E}">
        <p14:creationId xmlns:p14="http://schemas.microsoft.com/office/powerpoint/2010/main" val="28332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19628"/>
            <a:ext cx="6857999" cy="62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515" y="5086349"/>
            <a:ext cx="11317184" cy="100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402" t="37124" r="1623" b="19409"/>
          <a:stretch/>
        </p:blipFill>
        <p:spPr>
          <a:xfrm>
            <a:off x="1107130" y="1406039"/>
            <a:ext cx="9910940" cy="36588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03" y="5396702"/>
            <a:ext cx="11935194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69875"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Квантум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перспективное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научно-техническое направление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представленное в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Кванториуме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525" y="681088"/>
            <a:ext cx="5593277" cy="88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14" y="68108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202" y="2038350"/>
            <a:ext cx="110559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Считаете ли Вы, что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практическая деятельность и компьютерное моделирование учащихся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 образовательном процессе может повысить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качество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естественнонаучного и инженерно-математического образования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34" y="5446737"/>
            <a:ext cx="11519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считаете «Да», то поставьте знак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«Нет» , то поставьте  знак 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6528" y="706743"/>
            <a:ext cx="1838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5" y="2849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2943" y="304488"/>
            <a:ext cx="1643065" cy="16430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5246" y="1638300"/>
            <a:ext cx="976547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</a:pPr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Основным критерием успешности </a:t>
            </a:r>
            <a:r>
              <a:rPr lang="ru-RU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формирования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естественнонаучной грамотности и инженерно-математической культуры учебной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внеурочной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деятельности является способность к самообразованию, выбору наиболее результативных методов и средств информационных технологий для решения прикладных задач,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самостоятельной практико-ориентированной деятельности.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7700" y="1981200"/>
            <a:ext cx="6527292" cy="342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Бондаренко Елена Викторовна</a:t>
            </a:r>
            <a:endParaRPr lang="ru-RU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учитель </a:t>
            </a: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физики и астрономии высшей 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квалификационной категории муниципального общеобразовательного учреждения «Лицей № 10 Кировского района </a:t>
            </a: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Волгограда»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Награждена грамотой министерства образования и науки российской федерации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автор 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публикаций по методике преподавания </a:t>
            </a: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физики</a:t>
            </a:r>
            <a:endParaRPr lang="ru-RU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7" name="Picture 3" descr="E:\наши фотографии\моя семья\фото ито ростов 2009\IMG_0990.jpg"/>
          <p:cNvPicPr>
            <a:picLocks noChangeAspect="1" noChangeArrowheads="1"/>
          </p:cNvPicPr>
          <p:nvPr/>
        </p:nvPicPr>
        <p:blipFill rotWithShape="1">
          <a:blip r:embed="rId2" cstate="print"/>
          <a:srcRect l="14486" t="5754" r="16612" b="6898"/>
          <a:stretch/>
        </p:blipFill>
        <p:spPr bwMode="auto">
          <a:xfrm>
            <a:off x="841248" y="2084832"/>
            <a:ext cx="2913888" cy="314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5" y="2849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328" y="1657350"/>
            <a:ext cx="10643616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Информационные источники: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Основные принципы создания и функционирования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в РФ</a:t>
            </a:r>
          </a:p>
          <a:p>
            <a:pPr marL="342900" indent="-7461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  <a:hlinkClick r:id="rId2"/>
              </a:rPr>
              <a:t>https://минобрнауки.рф/документы/12045/файл/10400/Рекомендации.pdf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 startAt="2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«Концептуальные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основы создания сети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в Волгоградской области» (Статья подготовлена с учетом постановления Администрации Волгоградской области от 22.08. 2017 № 442-п «О создании и функционировании в Волгоградской области сети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 на 2018–2020 годы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»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3.  Материалы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сайта «Кванториум.34» 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  <a:hlinkClick r:id="rId3"/>
              </a:rPr>
              <a:t>http://www.kvantorium34.ru/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5" y="26594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051" y="2262458"/>
            <a:ext cx="101771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1. Проблемы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преподавания школьной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астрономии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2. Астрономия как дополнительная образовательная программа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3. Приемы развития естественнонаучной грамотности и инженерно-математической культуры детей при освоении дополнительных общеобразовательных программ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610" y="85366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выступления: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pic>
        <p:nvPicPr>
          <p:cNvPr id="6" name="Содержимое 5" descr="images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204686" y="943429"/>
            <a:ext cx="4862285" cy="4151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age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6757876" y="1458395"/>
            <a:ext cx="4644571" cy="410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3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pic>
        <p:nvPicPr>
          <p:cNvPr id="5" name="Содержимое 4" descr="скачанные файлы (3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540000" y="1262743"/>
            <a:ext cx="7576457" cy="438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76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4671" y="528428"/>
            <a:ext cx="9776243" cy="252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lvl="0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В течение многих лет в нашем учреждении предлагаются образовательные программы по изучению этого увлекательнейшего предмета .</a:t>
            </a:r>
          </a:p>
          <a:p>
            <a:pPr lvl="0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Дополнительные занятия по астрономии посещают как  старшеклассники , так и учащиеся 7 и 8 классов  </a:t>
            </a:r>
            <a:r>
              <a:rPr lang="ru-RU" sz="3200" dirty="0">
                <a:solidFill>
                  <a:srgbClr val="002060"/>
                </a:solidFill>
                <a:latin typeface="Trebuchet MS" panose="020B0603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4671" y="3305401"/>
            <a:ext cx="10248406" cy="17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Младшим школьникам очень нравится практическая (наиболее эффектная) астрономия, а старшеклассникам ее математическая и  физическая составляющие. 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pic>
        <p:nvPicPr>
          <p:cNvPr id="1026" name="Picture 2" descr="E:\фотки\DSC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79" y="1316736"/>
            <a:ext cx="6077771" cy="403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20160317_10484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89076" y="1316736"/>
            <a:ext cx="3291839" cy="384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3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5" y="422457"/>
            <a:ext cx="1211284" cy="1211284"/>
          </a:xfrm>
          <a:prstGeom prst="rect">
            <a:avLst/>
          </a:prstGeom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95300" y="1633741"/>
            <a:ext cx="10521695" cy="1755569"/>
            <a:chOff x="1296" y="1344"/>
            <a:chExt cx="2976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88654" y="2867568"/>
            <a:ext cx="10488149" cy="1755569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059619" y="2020044"/>
            <a:ext cx="8119482" cy="85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возрождение престижа инженерных и научных профессий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00081" y="3251140"/>
            <a:ext cx="8587768" cy="85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подготовка кадрового резерва для глобального технологического лидерства России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6" y="786999"/>
            <a:ext cx="11953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дополнительных образовательных программ: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0045" y="2149964"/>
            <a:ext cx="10248406" cy="285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Все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умения и навыки приобретаются только через    опыт. </a:t>
            </a:r>
          </a:p>
          <a:p>
            <a:pPr marL="268288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Поэтому при освоении дополнительных общеобразовательных программ большое значение уделяют практике.</a:t>
            </a:r>
          </a:p>
          <a:p>
            <a:pPr indent="179388" algn="just">
              <a:lnSpc>
                <a:spcPct val="107000"/>
              </a:lnSpc>
            </a:pPr>
            <a:endParaRPr lang="ru-RU" sz="32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indent="179388" algn="just">
              <a:lnSpc>
                <a:spcPct val="107000"/>
              </a:lnSpc>
            </a:pPr>
            <a:endParaRPr lang="ru-RU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5170" y="1159721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Важно: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5">
      <a:dk1>
        <a:srgbClr val="0000BF"/>
      </a:dk1>
      <a:lt1>
        <a:sysClr val="window" lastClr="FFFFFF"/>
      </a:lt1>
      <a:dk2>
        <a:srgbClr val="00007F"/>
      </a:dk2>
      <a:lt2>
        <a:srgbClr val="EEECE1"/>
      </a:lt2>
      <a:accent1>
        <a:srgbClr val="0000BF"/>
      </a:accent1>
      <a:accent2>
        <a:srgbClr val="0000BF"/>
      </a:accent2>
      <a:accent3>
        <a:srgbClr val="0000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420</Words>
  <Application>Microsoft Office PowerPoint</Application>
  <PresentationFormat>Широкоэкранный</PresentationFormat>
  <Paragraphs>57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Trebuchet MS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63</cp:revision>
  <dcterms:created xsi:type="dcterms:W3CDTF">2018-09-30T15:36:52Z</dcterms:created>
  <dcterms:modified xsi:type="dcterms:W3CDTF">2018-10-15T17:32:20Z</dcterms:modified>
</cp:coreProperties>
</file>